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25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73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886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83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101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1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24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94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0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8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00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79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5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00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94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152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8FFCF-6BD0-B2D0-A9C2-4278895F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857" y="965196"/>
            <a:ext cx="4583022" cy="2633146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Final</a:t>
            </a:r>
            <a:r>
              <a:rPr lang="it-IT" dirty="0">
                <a:solidFill>
                  <a:schemeClr val="tx1"/>
                </a:solidFill>
              </a:rPr>
              <a:t> Design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Gioco.it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5AB7F-7211-9A35-F24F-7F30FC03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364" y="4860734"/>
            <a:ext cx="4559022" cy="825879"/>
          </a:xfrm>
        </p:spPr>
        <p:txBody>
          <a:bodyPr>
            <a:normAutofit/>
          </a:bodyPr>
          <a:lstStyle/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Design finale del sito web Gioco.it</a:t>
            </a:r>
          </a:p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gruppo: La Triade</a:t>
            </a:r>
            <a:endParaRPr lang="it-IT" dirty="0">
              <a:solidFill>
                <a:srgbClr val="8CC1FF"/>
              </a:solidFill>
            </a:endParaRP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5F66CC75-7770-0877-5C2A-F245BE57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89" y="2491509"/>
            <a:ext cx="4452216" cy="1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Gioco (2/2)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1"/>
            <a:ext cx="4689508" cy="3631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sotto sezione della descrizione del gioco e quella del video tutorial sono rimaste invariate, nella prima verrà descritto lo scopo del gioco e i comandi da utilizzare per giocarci. </a:t>
            </a:r>
          </a:p>
          <a:p>
            <a:pPr marL="0" indent="0">
              <a:buNone/>
            </a:pPr>
            <a:r>
              <a:rPr lang="it-IT" dirty="0"/>
              <a:t>Anche la parte dei commenti rimane pressoché invariata, se non per qualche modifica dei pulsanti per renderla più intuitiva e, ovviamente, per utilizzarla bisogna eseguire l'accesso al profilo. Con essa è possibile scrivere commenti e rispondere ad essi, mettere like o </a:t>
            </a:r>
            <a:r>
              <a:rPr lang="it-IT" dirty="0" err="1"/>
              <a:t>dislike</a:t>
            </a:r>
            <a:r>
              <a:rPr lang="it-IT" dirty="0"/>
              <a:t> a commenti di altre persone, condividerli o segnalarli (tramite il pulsante dei tre puntini).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87C93F-D33E-292B-2E84-6B98F434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4484"/>
            <a:ext cx="4895073" cy="43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415" y="600363"/>
            <a:ext cx="31835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 e dopo:</a:t>
            </a:r>
            <a:br>
              <a:rPr lang="en-US" dirty="0"/>
            </a:br>
            <a:r>
              <a:rPr lang="en-US" dirty="0" err="1"/>
              <a:t>Profilo</a:t>
            </a:r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311415" y="2160590"/>
            <a:ext cx="5062993" cy="327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en-US" sz="1700" dirty="0"/>
              <a:t>Questa </a:t>
            </a:r>
            <a:r>
              <a:rPr lang="en-US" sz="1700" dirty="0" err="1"/>
              <a:t>pagina</a:t>
            </a:r>
            <a:r>
              <a:rPr lang="en-US" sz="1700" dirty="0"/>
              <a:t> è </a:t>
            </a:r>
            <a:r>
              <a:rPr lang="en-US" sz="1700" dirty="0" err="1"/>
              <a:t>stata</a:t>
            </a:r>
            <a:r>
              <a:rPr lang="en-US" sz="1700" dirty="0"/>
              <a:t> </a:t>
            </a:r>
            <a:r>
              <a:rPr lang="en-US" sz="1700" dirty="0" err="1"/>
              <a:t>totalmente</a:t>
            </a:r>
            <a:r>
              <a:rPr lang="en-US" sz="1700" dirty="0"/>
              <a:t> </a:t>
            </a:r>
            <a:r>
              <a:rPr lang="en-US" sz="1700" dirty="0" err="1"/>
              <a:t>ridisegnata</a:t>
            </a:r>
            <a:r>
              <a:rPr lang="en-US" sz="1700" dirty="0"/>
              <a:t> e </a:t>
            </a:r>
            <a:r>
              <a:rPr lang="en-US" sz="1700" dirty="0" err="1"/>
              <a:t>possiamo</a:t>
            </a:r>
            <a:r>
              <a:rPr lang="en-US" sz="1700" dirty="0"/>
              <a:t> </a:t>
            </a:r>
            <a:r>
              <a:rPr lang="en-US" sz="1700" dirty="0" err="1"/>
              <a:t>vederla</a:t>
            </a:r>
            <a:r>
              <a:rPr lang="en-US" sz="1700" dirty="0"/>
              <a:t> come quattro sotto </a:t>
            </a:r>
            <a:r>
              <a:rPr lang="en-US" sz="1700" dirty="0" err="1"/>
              <a:t>sezioni</a:t>
            </a:r>
            <a:r>
              <a:rPr lang="en-US" sz="1700" dirty="0"/>
              <a:t> (</a:t>
            </a:r>
            <a:r>
              <a:rPr lang="en-US" sz="1700" dirty="0" err="1"/>
              <a:t>visibili</a:t>
            </a:r>
            <a:r>
              <a:rPr lang="en-US" sz="1700" dirty="0"/>
              <a:t> </a:t>
            </a:r>
            <a:r>
              <a:rPr lang="en-US" sz="1700" dirty="0" err="1"/>
              <a:t>nel</a:t>
            </a:r>
            <a:r>
              <a:rPr lang="en-US" sz="1700" dirty="0"/>
              <a:t> </a:t>
            </a:r>
            <a:r>
              <a:rPr lang="en-US" sz="1700" dirty="0" err="1"/>
              <a:t>dettaglio</a:t>
            </a:r>
            <a:r>
              <a:rPr lang="en-US" sz="1700" dirty="0"/>
              <a:t> </a:t>
            </a:r>
            <a:r>
              <a:rPr lang="en-US" sz="1700" dirty="0" err="1"/>
              <a:t>nelle</a:t>
            </a:r>
            <a:r>
              <a:rPr lang="en-US" sz="1700" dirty="0"/>
              <a:t> slides </a:t>
            </a:r>
            <a:r>
              <a:rPr lang="en-US" sz="1700" dirty="0" err="1"/>
              <a:t>succesive</a:t>
            </a:r>
            <a:r>
              <a:rPr lang="en-US" sz="1700" dirty="0"/>
              <a:t>):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Immagine</a:t>
            </a:r>
            <a:r>
              <a:rPr lang="en-US" sz="1700" dirty="0"/>
              <a:t> del </a:t>
            </a:r>
            <a:r>
              <a:rPr lang="en-US" sz="1700" dirty="0" err="1"/>
              <a:t>profilo</a:t>
            </a:r>
            <a:r>
              <a:rPr lang="en-US" sz="1700" dirty="0"/>
              <a:t> con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pulsanti</a:t>
            </a:r>
            <a:r>
              <a:rPr lang="en-US" sz="1700" dirty="0"/>
              <a:t> </a:t>
            </a:r>
            <a:r>
              <a:rPr lang="en-US" sz="1700" dirty="0" err="1"/>
              <a:t>impostazioni</a:t>
            </a:r>
            <a:r>
              <a:rPr lang="en-US" sz="1700" dirty="0"/>
              <a:t> e parental control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Conversazioni</a:t>
            </a:r>
            <a:r>
              <a:rPr lang="en-US" sz="1700" dirty="0"/>
              <a:t> </a:t>
            </a:r>
            <a:r>
              <a:rPr lang="en-US" sz="1700" dirty="0" err="1"/>
              <a:t>attive</a:t>
            </a:r>
            <a:r>
              <a:rPr lang="en-US" sz="1700" dirty="0"/>
              <a:t> (</a:t>
            </a:r>
            <a:r>
              <a:rPr lang="it-IT" sz="1700" dirty="0"/>
              <a:t>è possibile creare nuove conversazioni e visualizzare quelle attive</a:t>
            </a:r>
            <a:r>
              <a:rPr lang="en-US" sz="17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Lista di amici con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pulsanti</a:t>
            </a:r>
            <a:r>
              <a:rPr lang="en-US" sz="1700" dirty="0"/>
              <a:t> di </a:t>
            </a:r>
            <a:r>
              <a:rPr lang="en-US" sz="1700" dirty="0" err="1"/>
              <a:t>aggiunta</a:t>
            </a:r>
            <a:r>
              <a:rPr lang="en-US" sz="1700" dirty="0"/>
              <a:t> </a:t>
            </a:r>
            <a:r>
              <a:rPr lang="en-US" sz="1700" dirty="0" err="1"/>
              <a:t>amico</a:t>
            </a:r>
            <a:r>
              <a:rPr lang="en-US" sz="1700" dirty="0"/>
              <a:t> e </a:t>
            </a:r>
            <a:r>
              <a:rPr lang="en-US" sz="1700" dirty="0" err="1"/>
              <a:t>mostra</a:t>
            </a:r>
            <a:r>
              <a:rPr lang="en-US" sz="1700" dirty="0"/>
              <a:t> tutti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Lista </a:t>
            </a:r>
            <a:r>
              <a:rPr lang="en-US" sz="1700" dirty="0" err="1"/>
              <a:t>delle</a:t>
            </a:r>
            <a:r>
              <a:rPr lang="en-US" sz="1700" dirty="0"/>
              <a:t> card </a:t>
            </a:r>
            <a:r>
              <a:rPr lang="en-US" sz="1700" dirty="0" err="1"/>
              <a:t>dei</a:t>
            </a:r>
            <a:r>
              <a:rPr lang="en-US" sz="1700" dirty="0"/>
              <a:t> </a:t>
            </a:r>
            <a:r>
              <a:rPr lang="en-US" sz="1700" dirty="0" err="1"/>
              <a:t>giochi</a:t>
            </a:r>
            <a:r>
              <a:rPr lang="en-US" sz="1700" dirty="0"/>
              <a:t> </a:t>
            </a:r>
            <a:r>
              <a:rPr lang="en-US" sz="1700" dirty="0" err="1"/>
              <a:t>preferiti</a:t>
            </a:r>
            <a:r>
              <a:rPr lang="en-US" sz="1700" dirty="0"/>
              <a:t> con il </a:t>
            </a:r>
            <a:r>
              <a:rPr lang="en-US" sz="1700" dirty="0" err="1"/>
              <a:t>pulsante</a:t>
            </a:r>
            <a:r>
              <a:rPr lang="en-US" sz="1700" dirty="0"/>
              <a:t> "</a:t>
            </a:r>
            <a:r>
              <a:rPr lang="en-US" sz="1700" dirty="0" err="1"/>
              <a:t>mostra</a:t>
            </a:r>
            <a:r>
              <a:rPr lang="en-US" sz="1700" dirty="0"/>
              <a:t> tutti".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F52600-3547-21A3-8C4E-67763CF5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6" y="511124"/>
            <a:ext cx="4659999" cy="308182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B2510C-2055-95C9-9C49-13BDEEE5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23" y="2299855"/>
            <a:ext cx="4176174" cy="41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5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Conversazione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BBC5B4-0C89-1D03-9486-2099EF28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2" y="1054155"/>
            <a:ext cx="4455085" cy="444394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dirty="0">
                <a:solidFill>
                  <a:srgbClr val="FFFFFF"/>
                </a:solidFill>
              </a:rPr>
              <a:t>Cliccando sul pulsante per ingrandire una conversazione si verrà portati alla pagina di una conversazione.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6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Amici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BEB0D3-7C55-99D6-5B3A-A8D93CE40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4504973" y="4239859"/>
            <a:ext cx="3182054" cy="222060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E85268-0D6E-D3B6-5E45-5633DFDF0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1152359" y="809849"/>
            <a:ext cx="4162950" cy="2935499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762625" y="1800224"/>
            <a:ext cx="5277015" cy="2220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venisse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premuto</a:t>
            </a:r>
            <a:r>
              <a:rPr lang="en-US" dirty="0"/>
              <a:t> il </a:t>
            </a:r>
            <a:r>
              <a:rPr lang="en-US" dirty="0" err="1"/>
              <a:t>pulsante</a:t>
            </a:r>
            <a:r>
              <a:rPr lang="en-US" dirty="0"/>
              <a:t> “</a:t>
            </a:r>
            <a:r>
              <a:rPr lang="en-US" dirty="0" err="1"/>
              <a:t>Mostra</a:t>
            </a:r>
            <a:r>
              <a:rPr lang="en-US" dirty="0"/>
              <a:t> tutti”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r>
              <a:rPr lang="en-US" dirty="0"/>
              <a:t>) </a:t>
            </a:r>
            <a:r>
              <a:rPr lang="en-US" dirty="0" err="1"/>
              <a:t>verremo</a:t>
            </a:r>
            <a:r>
              <a:rPr lang="en-US" dirty="0"/>
              <a:t> </a:t>
            </a:r>
            <a:r>
              <a:rPr lang="en-US" dirty="0" err="1"/>
              <a:t>portati</a:t>
            </a:r>
            <a:r>
              <a:rPr lang="en-US" dirty="0"/>
              <a:t>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sezione</a:t>
            </a:r>
            <a:r>
              <a:rPr lang="en-US" dirty="0"/>
              <a:t> del </a:t>
            </a:r>
            <a:r>
              <a:rPr lang="en-US" dirty="0" err="1"/>
              <a:t>sito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tab bar con </a:t>
            </a:r>
            <a:r>
              <a:rPr lang="en-US" dirty="0" err="1"/>
              <a:t>tre</a:t>
            </a:r>
            <a:r>
              <a:rPr lang="en-US" dirty="0"/>
              <a:t> tab dove </a:t>
            </a:r>
            <a:r>
              <a:rPr lang="en-US" dirty="0" err="1"/>
              <a:t>c’è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Visualizzare</a:t>
            </a:r>
            <a:r>
              <a:rPr lang="en-US" dirty="0"/>
              <a:t> tutti </a:t>
            </a:r>
            <a:r>
              <a:rPr lang="en-US" dirty="0" err="1"/>
              <a:t>gli</a:t>
            </a:r>
            <a:r>
              <a:rPr lang="en-US" dirty="0"/>
              <a:t> amici ed </a:t>
            </a:r>
            <a:r>
              <a:rPr lang="en-US" dirty="0" err="1"/>
              <a:t>rimuoverli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Visualizzare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inviate</a:t>
            </a:r>
            <a:r>
              <a:rPr lang="en-US" dirty="0"/>
              <a:t> e quelle </a:t>
            </a:r>
            <a:r>
              <a:rPr lang="en-US" dirty="0" err="1"/>
              <a:t>ricevute</a:t>
            </a:r>
            <a:endParaRPr lang="en-US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EF05B7-E4A5-2C5E-5580-E7A3C64EA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604716" y="4239859"/>
            <a:ext cx="3182054" cy="22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5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Preferiti</a:t>
            </a:r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85167" y="2160590"/>
            <a:ext cx="3720916" cy="243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venisse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premuto</a:t>
            </a:r>
            <a:r>
              <a:rPr lang="en-US" dirty="0"/>
              <a:t> il </a:t>
            </a:r>
            <a:r>
              <a:rPr lang="en-US" dirty="0" err="1"/>
              <a:t>pulsante</a:t>
            </a:r>
            <a:r>
              <a:rPr lang="en-US" dirty="0"/>
              <a:t> “</a:t>
            </a:r>
            <a:r>
              <a:rPr lang="en-US" dirty="0" err="1"/>
              <a:t>Mostra</a:t>
            </a:r>
            <a:r>
              <a:rPr lang="en-US" dirty="0"/>
              <a:t> tutti”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r>
              <a:rPr lang="en-US" dirty="0"/>
              <a:t>) </a:t>
            </a:r>
            <a:r>
              <a:rPr lang="en-US" dirty="0" err="1"/>
              <a:t>verremo</a:t>
            </a:r>
            <a:r>
              <a:rPr lang="en-US" dirty="0"/>
              <a:t> </a:t>
            </a:r>
            <a:r>
              <a:rPr lang="en-US" dirty="0" err="1"/>
              <a:t>portati</a:t>
            </a:r>
            <a:r>
              <a:rPr lang="en-US" dirty="0"/>
              <a:t>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del </a:t>
            </a:r>
            <a:r>
              <a:rPr lang="en-US" dirty="0" err="1"/>
              <a:t>sito</a:t>
            </a:r>
            <a:r>
              <a:rPr lang="en-US" dirty="0"/>
              <a:t> .</a:t>
            </a:r>
          </a:p>
          <a:p>
            <a:pPr marL="0" indent="0">
              <a:buNone/>
            </a:pPr>
            <a:r>
              <a:rPr lang="it-IT" dirty="0"/>
              <a:t>Qui sarà possibile scorrerli tutti, visualizzarne solo alcuni in base a dei filtri, giocarci e levarli dai preferiti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5D550E-A2FE-82C2-E213-6BAA69BE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10" y="1668449"/>
            <a:ext cx="4602747" cy="35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Parental Control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84906" y="1818845"/>
            <a:ext cx="3720916" cy="2439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Se si vuole accedere alla sezione "Parental Control c’è bisogno della password di accesso del supervisore.</a:t>
            </a:r>
          </a:p>
          <a:p>
            <a:pPr marL="0" indent="0">
              <a:buNone/>
            </a:pPr>
            <a:r>
              <a:rPr lang="it-IT" dirty="0"/>
              <a:t>Come si può vedere è possibile impostare dei limiti al giocatore come il tempo di utilizzo sul sito, l'età, vietare determinate categorie e limitare a mostrare giochi di alcune categorie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B72822-0207-DA16-4180-AB9CC65FA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33" y="4367552"/>
            <a:ext cx="2880131" cy="219931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49AE96-776E-D90D-0C24-1A82975D2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92" y="1270000"/>
            <a:ext cx="4502163" cy="3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EF369-1173-7042-3AF2-9011B1F9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B42A2C-E1A1-5174-E93D-08F382D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Gioco.it è uno dei più famosi, se non il più importante e famoso, sito di giochi online per bambini e ragazzi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Il sito comprende la più vasta collezione di giochi sul web (dai giochi educativi ai giochi d’azzardo)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Abbiamo ridisegnato il design di Gioco.it prendendo a carico le preoccupazioni che i genitori hanno sull’utilizzo del sito </a:t>
            </a:r>
          </a:p>
        </p:txBody>
      </p:sp>
    </p:spTree>
    <p:extLst>
      <p:ext uri="{BB962C8B-B14F-4D97-AF65-F5344CB8AC3E}">
        <p14:creationId xmlns:p14="http://schemas.microsoft.com/office/powerpoint/2010/main" val="23027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Prima e dopo: Homepage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4219944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homepage del sito è divisa 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Header</a:t>
            </a:r>
            <a:r>
              <a:rPr lang="it-IT" dirty="0"/>
              <a:t> -&gt; il menu è stato rimpiazzato dalla Toast </a:t>
            </a:r>
            <a:r>
              <a:rPr lang="it-IT" dirty="0" err="1"/>
              <a:t>Icon</a:t>
            </a:r>
            <a:r>
              <a:rPr lang="it-IT" dirty="0"/>
              <a:t>, il pannello di ricerca verrà mostrato solo al click nell'apposita icona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Corpo -&gt; versione organizzata in liste e aggiunta la sezione «Gioco del giorno». Sono stati aggiunti delle informazioni ai giochi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Footer</a:t>
            </a:r>
            <a:r>
              <a:rPr lang="it-IT" dirty="0"/>
              <a:t> -&gt; rimasto simile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583081-AD3C-7C8B-84A9-665067FF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43" y="294659"/>
            <a:ext cx="5427317" cy="2867603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AFD637-1DB7-290E-70E8-C25AFE26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76" y="1962150"/>
            <a:ext cx="2977891" cy="4522105"/>
          </a:xfrm>
        </p:spPr>
      </p:pic>
    </p:spTree>
    <p:extLst>
      <p:ext uri="{BB962C8B-B14F-4D97-AF65-F5344CB8AC3E}">
        <p14:creationId xmlns:p14="http://schemas.microsoft.com/office/powerpoint/2010/main" val="6197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Prima e dopo: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Login e </a:t>
            </a:r>
            <a:r>
              <a:rPr lang="en-US" dirty="0" err="1">
                <a:solidFill>
                  <a:srgbClr val="FFFFFF"/>
                </a:solidFill>
              </a:rPr>
              <a:t>Registrazione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rgbClr val="FFFFFF"/>
                </a:solidFill>
              </a:rPr>
              <a:t>La </a:t>
            </a:r>
            <a:r>
              <a:rPr lang="en-US" dirty="0" err="1">
                <a:solidFill>
                  <a:srgbClr val="FFFFFF"/>
                </a:solidFill>
              </a:rPr>
              <a:t>sezione</a:t>
            </a:r>
            <a:r>
              <a:rPr lang="en-US" dirty="0">
                <a:solidFill>
                  <a:srgbClr val="FFFFFF"/>
                </a:solidFill>
              </a:rPr>
              <a:t> di Login è </a:t>
            </a:r>
            <a:r>
              <a:rPr lang="en-US" dirty="0" err="1">
                <a:solidFill>
                  <a:srgbClr val="FFFFFF"/>
                </a:solidFill>
              </a:rPr>
              <a:t>rimasta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stessa</a:t>
            </a:r>
            <a:r>
              <a:rPr lang="en-US" dirty="0">
                <a:solidFill>
                  <a:srgbClr val="FFFFFF"/>
                </a:solidFill>
              </a:rPr>
              <a:t>, ma </a:t>
            </a:r>
            <a:r>
              <a:rPr lang="en-US" dirty="0" err="1">
                <a:solidFill>
                  <a:srgbClr val="FFFFFF"/>
                </a:solidFill>
              </a:rPr>
              <a:t>abbiamo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cambiato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sezione</a:t>
            </a:r>
            <a:r>
              <a:rPr lang="en-US" dirty="0">
                <a:solidFill>
                  <a:srgbClr val="FFFFFF"/>
                </a:solidFill>
              </a:rPr>
              <a:t> di </a:t>
            </a:r>
            <a:r>
              <a:rPr lang="en-US" dirty="0" err="1">
                <a:solidFill>
                  <a:srgbClr val="FFFFFF"/>
                </a:solidFill>
              </a:rPr>
              <a:t>Registrazione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questo</a:t>
            </a:r>
            <a:r>
              <a:rPr lang="en-US" dirty="0">
                <a:solidFill>
                  <a:srgbClr val="FFFFFF"/>
                </a:solidFill>
              </a:rPr>
              <a:t> modo: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Aggiunta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del Parental Control</a:t>
            </a:r>
          </a:p>
          <a:p>
            <a:pPr marL="0" indent="0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4822F9-C89E-BC24-9A43-BEEE204D2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r="6184"/>
          <a:stretch/>
        </p:blipFill>
        <p:spPr>
          <a:xfrm>
            <a:off x="1058024" y="378942"/>
            <a:ext cx="2551783" cy="548377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EDC4FE-1065-75D2-D767-6C5BE0FCE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85" y="1136073"/>
            <a:ext cx="2562530" cy="55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Barra di ricerca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3799670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Durante la digitazione verranno mostrati i risultati più pertinenti rispetto a quella ricerca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In caso non fossero sufficienti il bottone 'Mostra altri risultati' reindirizzerà alla pagina contenti tutti i risultati di quella ricerca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6195FE-90DB-BDB6-FB0D-BB3EE746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59" y="3121025"/>
            <a:ext cx="2885976" cy="35337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516BB8-8161-3FE7-7634-68A513F0A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35" y="3121024"/>
            <a:ext cx="2800754" cy="35337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F868D4-E508-C412-1587-5338A5281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38" y="309130"/>
            <a:ext cx="3541227" cy="23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Menu categorie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Facendo click su di una categoria viene aperta una piccola finestra che illustra i primi quattro giochi in tendenza e diverse sottocategorie</a:t>
            </a:r>
          </a:p>
          <a:p>
            <a:pPr>
              <a:lnSpc>
                <a:spcPct val="90000"/>
              </a:lnSpc>
            </a:pPr>
            <a:r>
              <a:rPr lang="en-US" sz="1700"/>
              <a:t>Cliccando su di una sottocategoria si andrà nella schermata delle sottocategorie (vedere slide successiva)</a:t>
            </a:r>
          </a:p>
          <a:p>
            <a:pPr>
              <a:lnSpc>
                <a:spcPct val="90000"/>
              </a:lnSpc>
            </a:pPr>
            <a:r>
              <a:rPr lang="en-US" sz="1700"/>
              <a:t>Oppure si può cliccare su "Visualizza tutti i giochi di sport" e l'utente verrà reindirizzato sulla schermata della categorie (vedere slide successiva)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0EAC0B-B46D-6FEF-B797-AABBC2A1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2718" b="-2"/>
          <a:stretch/>
        </p:blipFill>
        <p:spPr>
          <a:xfrm>
            <a:off x="5530062" y="1673556"/>
            <a:ext cx="5623713" cy="40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Prima e dopo: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Menu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4D5952-9E9B-3313-C0CF-3BF5A0FD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4" y="3253462"/>
            <a:ext cx="5125539" cy="220398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Cliccando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l’icona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dello</a:t>
            </a:r>
            <a:r>
              <a:rPr lang="en-US" dirty="0">
                <a:solidFill>
                  <a:srgbClr val="FFFFFF"/>
                </a:solidFill>
              </a:rPr>
              <a:t> user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aprirà</a:t>
            </a:r>
            <a:r>
              <a:rPr lang="en-US" dirty="0">
                <a:solidFill>
                  <a:srgbClr val="FFFFFF"/>
                </a:solidFill>
              </a:rPr>
              <a:t> un menu e a </a:t>
            </a:r>
            <a:r>
              <a:rPr lang="en-US" dirty="0" err="1">
                <a:solidFill>
                  <a:srgbClr val="FFFFFF"/>
                </a:solidFill>
              </a:rPr>
              <a:t>partire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esso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sarà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possibile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accedere</a:t>
            </a:r>
            <a:r>
              <a:rPr lang="en-US" dirty="0">
                <a:solidFill>
                  <a:srgbClr val="FFFFFF"/>
                </a:solidFill>
              </a:rPr>
              <a:t> al proprio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 e a le </a:t>
            </a:r>
            <a:r>
              <a:rPr lang="en-US" dirty="0" err="1">
                <a:solidFill>
                  <a:srgbClr val="FFFFFF"/>
                </a:solidFill>
              </a:rPr>
              <a:t>sezioni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più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utilizzate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 e, </a:t>
            </a:r>
            <a:r>
              <a:rPr lang="en-US" dirty="0" err="1">
                <a:solidFill>
                  <a:srgbClr val="FFFFFF"/>
                </a:solidFill>
              </a:rPr>
              <a:t>infine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può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disconnettere</a:t>
            </a:r>
            <a:r>
              <a:rPr lang="en-US" dirty="0">
                <a:solidFill>
                  <a:srgbClr val="FFFFFF"/>
                </a:solidFill>
              </a:rPr>
              <a:t> ed </a:t>
            </a:r>
            <a:r>
              <a:rPr lang="en-US" dirty="0" err="1">
                <a:solidFill>
                  <a:srgbClr val="FFFFFF"/>
                </a:solidFill>
              </a:rPr>
              <a:t>uscire</a:t>
            </a:r>
            <a:r>
              <a:rPr lang="en-US" dirty="0">
                <a:solidFill>
                  <a:srgbClr val="FFFFFF"/>
                </a:solidFill>
              </a:rPr>
              <a:t> dal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8BF28C-3C66-BCB1-3FC0-7F6C7E86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4" t="-1" b="2252"/>
          <a:stretch/>
        </p:blipFill>
        <p:spPr>
          <a:xfrm>
            <a:off x="702913" y="1117649"/>
            <a:ext cx="5825206" cy="16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 fontScale="90000"/>
          </a:bodyPr>
          <a:lstStyle/>
          <a:p>
            <a:r>
              <a:rPr lang="it-IT"/>
              <a:t>Categorie e sottocategorie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5032744" cy="369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Qui possiamo vedere le due pagine (Categoria e Sottocategoria) raggiungibili come detto nella slide precedente.</a:t>
            </a:r>
          </a:p>
          <a:p>
            <a:pPr marL="0" indent="0">
              <a:buNone/>
            </a:pPr>
            <a:r>
              <a:rPr lang="it-IT"/>
              <a:t>Come si può vedere, per ogni categoria ci sono delle varie sottocategorie con la possibilità di scorrere i giochi. Facendo click sul nome della sottocategoria, in tal caso verremo spostati sulla pagina delle Sottocategorie.</a:t>
            </a:r>
          </a:p>
          <a:p>
            <a:pPr marL="0" indent="0">
              <a:buNone/>
            </a:pPr>
            <a:r>
              <a:rPr lang="it-IT"/>
              <a:t>Nella schermata delle sottocategorie sarà possibile visualizzare tutti i vari giochi scorrendo le pagine di essi e visualizzarli in base a diversi filtri.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98643-0D78-CA9A-CDE2-42FBA2DB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89" y="3752970"/>
            <a:ext cx="3866203" cy="29555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564C22-5727-8A76-7506-39509E12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76" y="149514"/>
            <a:ext cx="3147213" cy="34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Gioco (1/2)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E26152-0575-00C0-71CA-66B4D112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0" y="1742721"/>
            <a:ext cx="4144109" cy="371933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>
                <a:solidFill>
                  <a:srgbClr val="FFFFFF"/>
                </a:solidFill>
              </a:rPr>
              <a:t>Sono state aggiunte delle informazioni in più per il supervisore (le info sulle caratteristiche del gioco e sull’età), è stata cambiata l’icona dei preferiti (il cuore) e quella di descrizione, gli altri pulsanti rimandano a delle sottosezioni della pagina.</a:t>
            </a:r>
          </a:p>
          <a:p>
            <a:pPr marL="0" indent="0"/>
            <a:r>
              <a:rPr lang="en-US">
                <a:solidFill>
                  <a:srgbClr val="FFFFFF"/>
                </a:solidFill>
              </a:rPr>
              <a:t>È stata tenuta soltanto la sezione orizzontale dei giochi correlati, eliminando quella laterale verticale.</a:t>
            </a:r>
          </a:p>
          <a:p>
            <a:pPr marL="0" indent="0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7276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225</TotalTime>
  <Words>818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Lato-Regular</vt:lpstr>
      <vt:lpstr>Trebuchet MS</vt:lpstr>
      <vt:lpstr>Wingdings</vt:lpstr>
      <vt:lpstr>Wingdings 3</vt:lpstr>
      <vt:lpstr>Sfaccettatura</vt:lpstr>
      <vt:lpstr>Final Design Gioco.it</vt:lpstr>
      <vt:lpstr>Introduzione</vt:lpstr>
      <vt:lpstr>Prima e dopo: Homepage</vt:lpstr>
      <vt:lpstr>Prima e dopo: Login e Registrazione</vt:lpstr>
      <vt:lpstr>Barra di ricerca</vt:lpstr>
      <vt:lpstr>Menu categorie</vt:lpstr>
      <vt:lpstr>Prima e dopo: Menu profilo</vt:lpstr>
      <vt:lpstr>Categorie e sottocategorie</vt:lpstr>
      <vt:lpstr>Gioco (1/2)</vt:lpstr>
      <vt:lpstr>Gioco (2/2)</vt:lpstr>
      <vt:lpstr>Prima e dopo: Profilo</vt:lpstr>
      <vt:lpstr>Conversazione</vt:lpstr>
      <vt:lpstr>Amici</vt:lpstr>
      <vt:lpstr>Preferiti</vt:lpstr>
      <vt:lpstr>Parental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Gioco.it</dc:title>
  <dc:creator>Luca Genova - luca.genova2@studio.unibo.it</dc:creator>
  <cp:lastModifiedBy>Luca Genova - luca.genova2@studio.unibo.it</cp:lastModifiedBy>
  <cp:revision>5</cp:revision>
  <dcterms:created xsi:type="dcterms:W3CDTF">2022-09-26T13:56:22Z</dcterms:created>
  <dcterms:modified xsi:type="dcterms:W3CDTF">2022-10-02T15:42:54Z</dcterms:modified>
</cp:coreProperties>
</file>